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6858000" cy="9144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UEE Nicolas" initials="LN" lastIdx="15" clrIdx="6">
    <p:extLst>
      <p:ext uri="{19B8F6BF-5375-455C-9EA6-DF929625EA0E}">
        <p15:presenceInfo xmlns:p15="http://schemas.microsoft.com/office/powerpoint/2012/main" userId="S-1-5-21-1553544295-1793343712-8547516-120633" providerId="AD"/>
      </p:ext>
    </p:extLst>
  </p:cmAuthor>
  <p:cmAuthor id="1" name="Cedric Morand" initials="CM" lastIdx="1" clrIdx="0"/>
  <p:cmAuthor id="8" name="TRICON DUEZ Romain (FR - IE Villeurbanne - Innovation)" initials="TDR(-IV-I" lastIdx="1" clrIdx="7">
    <p:extLst>
      <p:ext uri="{19B8F6BF-5375-455C-9EA6-DF929625EA0E}">
        <p15:presenceInfo xmlns:p15="http://schemas.microsoft.com/office/powerpoint/2012/main" userId="S-1-5-21-1553544295-1793343712-8547516-138656" providerId="AD"/>
      </p:ext>
    </p:extLst>
  </p:cmAuthor>
  <p:cmAuthor id="2" name="Tech2Market" initials="T" lastIdx="2" clrIdx="1"/>
  <p:cmAuthor id="3" name="Cédric Teyton" initials="CT" lastIdx="11" clrIdx="2"/>
  <p:cmAuthor id="4" name="David Afriat" initials="DA" lastIdx="0" clrIdx="3"/>
  <p:cmAuthor id="5" name="MAIRE Simon" initials="MS" lastIdx="11" clrIdx="4">
    <p:extLst>
      <p:ext uri="{19B8F6BF-5375-455C-9EA6-DF929625EA0E}">
        <p15:presenceInfo xmlns:p15="http://schemas.microsoft.com/office/powerpoint/2012/main" userId="S-1-5-21-1553544295-1793343712-8547516-124734" providerId="AD"/>
      </p:ext>
    </p:extLst>
  </p:cmAuthor>
  <p:cmAuthor id="6" name="FISCHER Clelia" initials="FC" lastIdx="2" clrIdx="5">
    <p:extLst>
      <p:ext uri="{19B8F6BF-5375-455C-9EA6-DF929625EA0E}">
        <p15:presenceInfo xmlns:p15="http://schemas.microsoft.com/office/powerpoint/2012/main" userId="S-1-5-21-1553544295-1793343712-8547516-1209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DDBE1"/>
    <a:srgbClr val="79CDA3"/>
    <a:srgbClr val="609FB0"/>
    <a:srgbClr val="012169"/>
    <a:srgbClr val="C9DEE4"/>
    <a:srgbClr val="A6C9D3"/>
    <a:srgbClr val="6C7D7F"/>
    <a:srgbClr val="31859C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6" autoAdjust="0"/>
    <p:restoredTop sz="94660"/>
  </p:normalViewPr>
  <p:slideViewPr>
    <p:cSldViewPr>
      <p:cViewPr>
        <p:scale>
          <a:sx n="110" d="100"/>
          <a:sy n="110" d="100"/>
        </p:scale>
        <p:origin x="84" y="46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AT Louis-marie (FR - IE Montpellier - Innovation)" userId="12fadc35-bec0-4963-ad54-653b181744bb" providerId="ADAL" clId="{7814C009-F2C5-4C79-B28F-81D840792FCE}"/>
    <pc:docChg chg="undo custSel modSld">
      <pc:chgData name="COAT Louis-marie (FR - IE Montpellier - Innovation)" userId="12fadc35-bec0-4963-ad54-653b181744bb" providerId="ADAL" clId="{7814C009-F2C5-4C79-B28F-81D840792FCE}" dt="2022-01-10T15:30:48.562" v="1090" actId="12788"/>
      <pc:docMkLst>
        <pc:docMk/>
      </pc:docMkLst>
      <pc:sldChg chg="addSp delSp modSp">
        <pc:chgData name="COAT Louis-marie (FR - IE Montpellier - Innovation)" userId="12fadc35-bec0-4963-ad54-653b181744bb" providerId="ADAL" clId="{7814C009-F2C5-4C79-B28F-81D840792FCE}" dt="2022-01-10T15:30:48.562" v="1090" actId="12788"/>
        <pc:sldMkLst>
          <pc:docMk/>
          <pc:sldMk cId="2518638464" sldId="263"/>
        </pc:sldMkLst>
        <pc:spChg chg="mod">
          <ac:chgData name="COAT Louis-marie (FR - IE Montpellier - Innovation)" userId="12fadc35-bec0-4963-ad54-653b181744bb" providerId="ADAL" clId="{7814C009-F2C5-4C79-B28F-81D840792FCE}" dt="2022-01-10T15:14:29.663" v="43" actId="20577"/>
          <ac:spMkLst>
            <pc:docMk/>
            <pc:sldMk cId="2518638464" sldId="263"/>
            <ac:spMk id="3" creationId="{ED8343F5-EE58-48A7-A3D6-47D5F90C026D}"/>
          </ac:spMkLst>
        </pc:spChg>
        <pc:spChg chg="del mod topLvl">
          <ac:chgData name="COAT Louis-marie (FR - IE Montpellier - Innovation)" userId="12fadc35-bec0-4963-ad54-653b181744bb" providerId="ADAL" clId="{7814C009-F2C5-4C79-B28F-81D840792FCE}" dt="2022-01-10T15:30:29.293" v="1087" actId="478"/>
          <ac:spMkLst>
            <pc:docMk/>
            <pc:sldMk cId="2518638464" sldId="263"/>
            <ac:spMk id="10" creationId="{C861E429-7A98-481D-B86D-8DC1087AEA4D}"/>
          </ac:spMkLst>
        </pc:spChg>
        <pc:spChg chg="del">
          <ac:chgData name="COAT Louis-marie (FR - IE Montpellier - Innovation)" userId="12fadc35-bec0-4963-ad54-653b181744bb" providerId="ADAL" clId="{7814C009-F2C5-4C79-B28F-81D840792FCE}" dt="2022-01-10T15:17:19.049" v="283" actId="478"/>
          <ac:spMkLst>
            <pc:docMk/>
            <pc:sldMk cId="2518638464" sldId="263"/>
            <ac:spMk id="14" creationId="{AC519D82-235F-4F0E-8F7D-D960AD9B2303}"/>
          </ac:spMkLst>
        </pc:spChg>
        <pc:spChg chg="mod">
          <ac:chgData name="COAT Louis-marie (FR - IE Montpellier - Innovation)" userId="12fadc35-bec0-4963-ad54-653b181744bb" providerId="ADAL" clId="{7814C009-F2C5-4C79-B28F-81D840792FCE}" dt="2022-01-10T15:25:34.645" v="1048" actId="113"/>
          <ac:spMkLst>
            <pc:docMk/>
            <pc:sldMk cId="2518638464" sldId="263"/>
            <ac:spMk id="46" creationId="{95988007-E509-4589-AA89-0A28B75F3AF8}"/>
          </ac:spMkLst>
        </pc:spChg>
        <pc:spChg chg="mod">
          <ac:chgData name="COAT Louis-marie (FR - IE Montpellier - Innovation)" userId="12fadc35-bec0-4963-ad54-653b181744bb" providerId="ADAL" clId="{7814C009-F2C5-4C79-B28F-81D840792FCE}" dt="2022-01-10T15:26:38.238" v="1067" actId="20577"/>
          <ac:spMkLst>
            <pc:docMk/>
            <pc:sldMk cId="2518638464" sldId="263"/>
            <ac:spMk id="57" creationId="{40F4E523-9C19-422B-8DE5-1DD4374520C4}"/>
          </ac:spMkLst>
        </pc:spChg>
        <pc:spChg chg="mod">
          <ac:chgData name="COAT Louis-marie (FR - IE Montpellier - Innovation)" userId="12fadc35-bec0-4963-ad54-653b181744bb" providerId="ADAL" clId="{7814C009-F2C5-4C79-B28F-81D840792FCE}" dt="2022-01-10T15:24:50.094" v="1043" actId="14100"/>
          <ac:spMkLst>
            <pc:docMk/>
            <pc:sldMk cId="2518638464" sldId="263"/>
            <ac:spMk id="77" creationId="{3958B095-80EA-4573-9CB2-83D43D4D975C}"/>
          </ac:spMkLst>
        </pc:spChg>
        <pc:grpChg chg="del">
          <ac:chgData name="COAT Louis-marie (FR - IE Montpellier - Innovation)" userId="12fadc35-bec0-4963-ad54-653b181744bb" providerId="ADAL" clId="{7814C009-F2C5-4C79-B28F-81D840792FCE}" dt="2022-01-10T15:29:01.497" v="1072" actId="165"/>
          <ac:grpSpMkLst>
            <pc:docMk/>
            <pc:sldMk cId="2518638464" sldId="263"/>
            <ac:grpSpMk id="15" creationId="{D173C120-BF8C-45DF-9065-017E0392292D}"/>
          </ac:grpSpMkLst>
        </pc:grpChg>
        <pc:grpChg chg="add mod">
          <ac:chgData name="COAT Louis-marie (FR - IE Montpellier - Innovation)" userId="12fadc35-bec0-4963-ad54-653b181744bb" providerId="ADAL" clId="{7814C009-F2C5-4C79-B28F-81D840792FCE}" dt="2022-01-10T15:30:48.562" v="1090" actId="12788"/>
          <ac:grpSpMkLst>
            <pc:docMk/>
            <pc:sldMk cId="2518638464" sldId="263"/>
            <ac:grpSpMk id="18" creationId="{78256F5E-F46B-43DF-9F3D-1975BD461E68}"/>
          </ac:grpSpMkLst>
        </pc:grpChg>
        <pc:graphicFrameChg chg="mod">
          <ac:chgData name="COAT Louis-marie (FR - IE Montpellier - Innovation)" userId="12fadc35-bec0-4963-ad54-653b181744bb" providerId="ADAL" clId="{7814C009-F2C5-4C79-B28F-81D840792FCE}" dt="2022-01-10T15:23:54.507" v="937" actId="14100"/>
          <ac:graphicFrameMkLst>
            <pc:docMk/>
            <pc:sldMk cId="2518638464" sldId="263"/>
            <ac:graphicFrameMk id="11" creationId="{302C19EB-8D40-46BF-8058-A7836503D372}"/>
          </ac:graphicFrameMkLst>
        </pc:graphicFrameChg>
        <pc:picChg chg="mod topLvl">
          <ac:chgData name="COAT Louis-marie (FR - IE Montpellier - Innovation)" userId="12fadc35-bec0-4963-ad54-653b181744bb" providerId="ADAL" clId="{7814C009-F2C5-4C79-B28F-81D840792FCE}" dt="2022-01-10T15:30:46.328" v="1089" actId="164"/>
          <ac:picMkLst>
            <pc:docMk/>
            <pc:sldMk cId="2518638464" sldId="263"/>
            <ac:picMk id="6" creationId="{811147F5-48AA-4776-BACD-BF56741DC9F5}"/>
          </ac:picMkLst>
        </pc:picChg>
        <pc:picChg chg="add mod">
          <ac:chgData name="COAT Louis-marie (FR - IE Montpellier - Innovation)" userId="12fadc35-bec0-4963-ad54-653b181744bb" providerId="ADAL" clId="{7814C009-F2C5-4C79-B28F-81D840792FCE}" dt="2022-01-10T15:30:46.328" v="1089" actId="164"/>
          <ac:picMkLst>
            <pc:docMk/>
            <pc:sldMk cId="2518638464" sldId="263"/>
            <ac:picMk id="17" creationId="{3FBBEAD9-AA39-4B5E-A67D-DF00EF19F031}"/>
          </ac:picMkLst>
        </pc:picChg>
        <pc:picChg chg="mod topLvl">
          <ac:chgData name="COAT Louis-marie (FR - IE Montpellier - Innovation)" userId="12fadc35-bec0-4963-ad54-653b181744bb" providerId="ADAL" clId="{7814C009-F2C5-4C79-B28F-81D840792FCE}" dt="2022-01-10T15:30:46.328" v="1089" actId="164"/>
          <ac:picMkLst>
            <pc:docMk/>
            <pc:sldMk cId="2518638464" sldId="263"/>
            <ac:picMk id="50" creationId="{AFCEFED5-42F9-4E68-8EB0-589DA21D26DF}"/>
          </ac:picMkLst>
        </pc:picChg>
        <pc:picChg chg="mod topLvl">
          <ac:chgData name="COAT Louis-marie (FR - IE Montpellier - Innovation)" userId="12fadc35-bec0-4963-ad54-653b181744bb" providerId="ADAL" clId="{7814C009-F2C5-4C79-B28F-81D840792FCE}" dt="2022-01-10T15:30:46.328" v="1089" actId="164"/>
          <ac:picMkLst>
            <pc:docMk/>
            <pc:sldMk cId="2518638464" sldId="263"/>
            <ac:picMk id="62" creationId="{E5843556-47C1-4EDC-BCBD-C73A778A405A}"/>
          </ac:picMkLst>
        </pc:picChg>
      </pc:sldChg>
    </pc:docChg>
  </pc:docChgLst>
  <pc:docChgLst>
    <pc:chgData name="COAT Louis-marie (FR - IE Montpellier - Innovation)" userId="12fadc35-bec0-4963-ad54-653b181744bb" providerId="ADAL" clId="{40CAC7AC-6D38-43FE-ACAF-B13C3DDF5FBA}"/>
    <pc:docChg chg="custSel modSld">
      <pc:chgData name="COAT Louis-marie (FR - IE Montpellier - Innovation)" userId="12fadc35-bec0-4963-ad54-653b181744bb" providerId="ADAL" clId="{40CAC7AC-6D38-43FE-ACAF-B13C3DDF5FBA}" dt="2022-01-10T15:41:43.778" v="0" actId="478"/>
      <pc:docMkLst>
        <pc:docMk/>
      </pc:docMkLst>
      <pc:sldChg chg="delSp">
        <pc:chgData name="COAT Louis-marie (FR - IE Montpellier - Innovation)" userId="12fadc35-bec0-4963-ad54-653b181744bb" providerId="ADAL" clId="{40CAC7AC-6D38-43FE-ACAF-B13C3DDF5FBA}" dt="2022-01-10T15:41:43.778" v="0" actId="478"/>
        <pc:sldMkLst>
          <pc:docMk/>
          <pc:sldMk cId="2518638464" sldId="263"/>
        </pc:sldMkLst>
        <pc:picChg chg="del">
          <ac:chgData name="COAT Louis-marie (FR - IE Montpellier - Innovation)" userId="12fadc35-bec0-4963-ad54-653b181744bb" providerId="ADAL" clId="{40CAC7AC-6D38-43FE-ACAF-B13C3DDF5FBA}" dt="2022-01-10T15:41:43.778" v="0" actId="478"/>
          <ac:picMkLst>
            <pc:docMk/>
            <pc:sldMk cId="2518638464" sldId="263"/>
            <ac:picMk id="70" creationId="{38D11B0A-E771-4669-99BD-E77EB3C13418}"/>
          </ac:picMkLst>
        </pc:picChg>
      </pc:sldChg>
    </pc:docChg>
  </pc:docChgLst>
  <pc:docChgLst>
    <pc:chgData name="HULLIN Clotilde (FR - IE Biot)" userId="5cfd82cf-9458-402d-9c7c-546900788c8f" providerId="ADAL" clId="{CFFB84BF-2611-4B69-A23D-AA5102051C9C}"/>
    <pc:docChg chg="undo modSld">
      <pc:chgData name="HULLIN Clotilde (FR - IE Biot)" userId="5cfd82cf-9458-402d-9c7c-546900788c8f" providerId="ADAL" clId="{CFFB84BF-2611-4B69-A23D-AA5102051C9C}" dt="2022-01-12T10:15:03.278" v="66"/>
      <pc:docMkLst>
        <pc:docMk/>
      </pc:docMkLst>
      <pc:sldChg chg="modSp">
        <pc:chgData name="HULLIN Clotilde (FR - IE Biot)" userId="5cfd82cf-9458-402d-9c7c-546900788c8f" providerId="ADAL" clId="{CFFB84BF-2611-4B69-A23D-AA5102051C9C}" dt="2022-01-12T10:15:03.278" v="66"/>
        <pc:sldMkLst>
          <pc:docMk/>
          <pc:sldMk cId="2518638464" sldId="263"/>
        </pc:sldMkLst>
        <pc:spChg chg="mod">
          <ac:chgData name="HULLIN Clotilde (FR - IE Biot)" userId="5cfd82cf-9458-402d-9c7c-546900788c8f" providerId="ADAL" clId="{CFFB84BF-2611-4B69-A23D-AA5102051C9C}" dt="2022-01-11T20:40:34.336" v="55" actId="13926"/>
          <ac:spMkLst>
            <pc:docMk/>
            <pc:sldMk cId="2518638464" sldId="263"/>
            <ac:spMk id="3" creationId="{ED8343F5-EE58-48A7-A3D6-47D5F90C026D}"/>
          </ac:spMkLst>
        </pc:spChg>
        <pc:spChg chg="mod">
          <ac:chgData name="HULLIN Clotilde (FR - IE Biot)" userId="5cfd82cf-9458-402d-9c7c-546900788c8f" providerId="ADAL" clId="{CFFB84BF-2611-4B69-A23D-AA5102051C9C}" dt="2022-01-11T20:38:23.931" v="46" actId="1076"/>
          <ac:spMkLst>
            <pc:docMk/>
            <pc:sldMk cId="2518638464" sldId="263"/>
            <ac:spMk id="8" creationId="{CD51D323-0D9A-4A9D-ACE6-A8687931AF1A}"/>
          </ac:spMkLst>
        </pc:spChg>
        <pc:spChg chg="mod">
          <ac:chgData name="HULLIN Clotilde (FR - IE Biot)" userId="5cfd82cf-9458-402d-9c7c-546900788c8f" providerId="ADAL" clId="{CFFB84BF-2611-4B69-A23D-AA5102051C9C}" dt="2022-01-11T20:48:23.999" v="63" actId="1036"/>
          <ac:spMkLst>
            <pc:docMk/>
            <pc:sldMk cId="2518638464" sldId="263"/>
            <ac:spMk id="9" creationId="{1BBE1F81-6E5A-48A7-B57C-B618E2EB55DF}"/>
          </ac:spMkLst>
        </pc:spChg>
        <pc:spChg chg="mod">
          <ac:chgData name="HULLIN Clotilde (FR - IE Biot)" userId="5cfd82cf-9458-402d-9c7c-546900788c8f" providerId="ADAL" clId="{CFFB84BF-2611-4B69-A23D-AA5102051C9C}" dt="2022-01-11T20:48:23.999" v="63" actId="1036"/>
          <ac:spMkLst>
            <pc:docMk/>
            <pc:sldMk cId="2518638464" sldId="263"/>
            <ac:spMk id="47" creationId="{2A02D862-35BB-4198-B3D9-649E862FD765}"/>
          </ac:spMkLst>
        </pc:spChg>
        <pc:spChg chg="mod">
          <ac:chgData name="HULLIN Clotilde (FR - IE Biot)" userId="5cfd82cf-9458-402d-9c7c-546900788c8f" providerId="ADAL" clId="{CFFB84BF-2611-4B69-A23D-AA5102051C9C}" dt="2022-01-11T20:48:23.999" v="63" actId="1036"/>
          <ac:spMkLst>
            <pc:docMk/>
            <pc:sldMk cId="2518638464" sldId="263"/>
            <ac:spMk id="48" creationId="{D0B29696-6FBB-4E14-AA31-72899FE0D672}"/>
          </ac:spMkLst>
        </pc:spChg>
        <pc:spChg chg="mod ord">
          <ac:chgData name="HULLIN Clotilde (FR - IE Biot)" userId="5cfd82cf-9458-402d-9c7c-546900788c8f" providerId="ADAL" clId="{CFFB84BF-2611-4B69-A23D-AA5102051C9C}" dt="2022-01-11T20:48:28.826" v="64" actId="1036"/>
          <ac:spMkLst>
            <pc:docMk/>
            <pc:sldMk cId="2518638464" sldId="263"/>
            <ac:spMk id="51" creationId="{C3A6BDB2-C3EC-45B3-BCB4-D60B515D95AA}"/>
          </ac:spMkLst>
        </pc:spChg>
        <pc:spChg chg="mod">
          <ac:chgData name="HULLIN Clotilde (FR - IE Biot)" userId="5cfd82cf-9458-402d-9c7c-546900788c8f" providerId="ADAL" clId="{CFFB84BF-2611-4B69-A23D-AA5102051C9C}" dt="2022-01-11T20:48:28.826" v="64" actId="1036"/>
          <ac:spMkLst>
            <pc:docMk/>
            <pc:sldMk cId="2518638464" sldId="263"/>
            <ac:spMk id="52" creationId="{8F91978B-C5B2-47E7-9170-B6D94F37E411}"/>
          </ac:spMkLst>
        </pc:spChg>
        <pc:spChg chg="mod">
          <ac:chgData name="HULLIN Clotilde (FR - IE Biot)" userId="5cfd82cf-9458-402d-9c7c-546900788c8f" providerId="ADAL" clId="{CFFB84BF-2611-4B69-A23D-AA5102051C9C}" dt="2022-01-11T20:48:28.826" v="64" actId="1036"/>
          <ac:spMkLst>
            <pc:docMk/>
            <pc:sldMk cId="2518638464" sldId="263"/>
            <ac:spMk id="53" creationId="{738DC1D1-102A-4F18-B5EB-0FE9BDE1FEE5}"/>
          </ac:spMkLst>
        </pc:spChg>
        <pc:spChg chg="mod">
          <ac:chgData name="HULLIN Clotilde (FR - IE Biot)" userId="5cfd82cf-9458-402d-9c7c-546900788c8f" providerId="ADAL" clId="{CFFB84BF-2611-4B69-A23D-AA5102051C9C}" dt="2022-01-11T20:37:51.608" v="40" actId="1036"/>
          <ac:spMkLst>
            <pc:docMk/>
            <pc:sldMk cId="2518638464" sldId="263"/>
            <ac:spMk id="54" creationId="{BE7F8BDC-DDB8-451B-AE34-BBFB04F424B5}"/>
          </ac:spMkLst>
        </pc:spChg>
        <pc:spChg chg="mod">
          <ac:chgData name="HULLIN Clotilde (FR - IE Biot)" userId="5cfd82cf-9458-402d-9c7c-546900788c8f" providerId="ADAL" clId="{CFFB84BF-2611-4B69-A23D-AA5102051C9C}" dt="2022-01-11T20:37:51.608" v="40" actId="1036"/>
          <ac:spMkLst>
            <pc:docMk/>
            <pc:sldMk cId="2518638464" sldId="263"/>
            <ac:spMk id="55" creationId="{A2C68524-5068-458A-8293-617333988A08}"/>
          </ac:spMkLst>
        </pc:spChg>
        <pc:spChg chg="mod">
          <ac:chgData name="HULLIN Clotilde (FR - IE Biot)" userId="5cfd82cf-9458-402d-9c7c-546900788c8f" providerId="ADAL" clId="{CFFB84BF-2611-4B69-A23D-AA5102051C9C}" dt="2022-01-11T20:37:51.608" v="40" actId="1036"/>
          <ac:spMkLst>
            <pc:docMk/>
            <pc:sldMk cId="2518638464" sldId="263"/>
            <ac:spMk id="56" creationId="{281F4482-C00D-4429-A93E-00238C29A66C}"/>
          </ac:spMkLst>
        </pc:spChg>
        <pc:spChg chg="mod">
          <ac:chgData name="HULLIN Clotilde (FR - IE Biot)" userId="5cfd82cf-9458-402d-9c7c-546900788c8f" providerId="ADAL" clId="{CFFB84BF-2611-4B69-A23D-AA5102051C9C}" dt="2022-01-12T10:14:41.472" v="65" actId="207"/>
          <ac:spMkLst>
            <pc:docMk/>
            <pc:sldMk cId="2518638464" sldId="263"/>
            <ac:spMk id="57" creationId="{40F4E523-9C19-422B-8DE5-1DD4374520C4}"/>
          </ac:spMkLst>
        </pc:spChg>
        <pc:spChg chg="mod">
          <ac:chgData name="HULLIN Clotilde (FR - IE Biot)" userId="5cfd82cf-9458-402d-9c7c-546900788c8f" providerId="ADAL" clId="{CFFB84BF-2611-4B69-A23D-AA5102051C9C}" dt="2022-01-12T10:15:03.278" v="66"/>
          <ac:spMkLst>
            <pc:docMk/>
            <pc:sldMk cId="2518638464" sldId="263"/>
            <ac:spMk id="59" creationId="{4461B5DD-814F-4E22-A4A5-DCAB4EC47727}"/>
          </ac:spMkLst>
        </pc:spChg>
        <pc:spChg chg="mod">
          <ac:chgData name="HULLIN Clotilde (FR - IE Biot)" userId="5cfd82cf-9458-402d-9c7c-546900788c8f" providerId="ADAL" clId="{CFFB84BF-2611-4B69-A23D-AA5102051C9C}" dt="2022-01-11T20:43:56.079" v="62" actId="1036"/>
          <ac:spMkLst>
            <pc:docMk/>
            <pc:sldMk cId="2518638464" sldId="263"/>
            <ac:spMk id="78" creationId="{1DFCCE3F-7778-46AA-BFB9-318B7F77B0CB}"/>
          </ac:spMkLst>
        </pc:spChg>
        <pc:graphicFrameChg chg="mod">
          <ac:chgData name="HULLIN Clotilde (FR - IE Biot)" userId="5cfd82cf-9458-402d-9c7c-546900788c8f" providerId="ADAL" clId="{CFFB84BF-2611-4B69-A23D-AA5102051C9C}" dt="2022-01-11T20:35:24.314" v="37" actId="2711"/>
          <ac:graphicFrameMkLst>
            <pc:docMk/>
            <pc:sldMk cId="2518638464" sldId="263"/>
            <ac:graphicFrameMk id="11" creationId="{302C19EB-8D40-46BF-8058-A7836503D372}"/>
          </ac:graphicFrameMkLst>
        </pc:graphicFrameChg>
        <pc:graphicFrameChg chg="mod modGraphic">
          <ac:chgData name="HULLIN Clotilde (FR - IE Biot)" userId="5cfd82cf-9458-402d-9c7c-546900788c8f" providerId="ADAL" clId="{CFFB84BF-2611-4B69-A23D-AA5102051C9C}" dt="2022-01-11T20:37:56.069" v="43" actId="1035"/>
          <ac:graphicFrameMkLst>
            <pc:docMk/>
            <pc:sldMk cId="2518638464" sldId="263"/>
            <ac:graphicFrameMk id="12" creationId="{A4308D47-E11B-46F8-9943-31AA5607F0A9}"/>
          </ac:graphicFrameMkLst>
        </pc:graphicFrameChg>
      </pc:sldChg>
    </pc:docChg>
  </pc:docChgLst>
  <pc:docChgLst>
    <pc:chgData name="Clotilde" userId="5cfd82cf-9458-402d-9c7c-546900788c8f" providerId="ADAL" clId="{4173295F-4113-4500-A4AD-C834F7BB39E7}"/>
    <pc:docChg chg="modSld">
      <pc:chgData name="Clotilde" userId="5cfd82cf-9458-402d-9c7c-546900788c8f" providerId="ADAL" clId="{4173295F-4113-4500-A4AD-C834F7BB39E7}" dt="2022-02-25T09:07:40.433" v="6" actId="20577"/>
      <pc:docMkLst>
        <pc:docMk/>
      </pc:docMkLst>
      <pc:sldChg chg="modSp mod">
        <pc:chgData name="Clotilde" userId="5cfd82cf-9458-402d-9c7c-546900788c8f" providerId="ADAL" clId="{4173295F-4113-4500-A4AD-C834F7BB39E7}" dt="2022-02-25T09:07:40.433" v="6" actId="20577"/>
        <pc:sldMkLst>
          <pc:docMk/>
          <pc:sldMk cId="2518638464" sldId="263"/>
        </pc:sldMkLst>
        <pc:spChg chg="mod">
          <ac:chgData name="Clotilde" userId="5cfd82cf-9458-402d-9c7c-546900788c8f" providerId="ADAL" clId="{4173295F-4113-4500-A4AD-C834F7BB39E7}" dt="2022-02-25T09:07:40.433" v="6" actId="20577"/>
          <ac:spMkLst>
            <pc:docMk/>
            <pc:sldMk cId="2518638464" sldId="263"/>
            <ac:spMk id="57" creationId="{40F4E523-9C19-422B-8DE5-1DD4374520C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0C6ED-819F-43C2-897A-AE00CFE5964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F7E8D84-36D1-4F5C-8F11-B802E32AF549}">
      <dgm:prSet phldrT="[Texte]"/>
      <dgm:spPr/>
      <dgm:t>
        <a:bodyPr/>
        <a:lstStyle/>
        <a:p>
          <a:r>
            <a:rPr lang="fr-FR" b="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Aliments </a:t>
          </a:r>
          <a:br>
            <a:rPr lang="fr-FR" b="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b="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plus sains, </a:t>
          </a:r>
          <a:br>
            <a:rPr lang="fr-FR" b="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b="0" i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plus durables</a:t>
          </a:r>
          <a:endParaRPr lang="fr-FR" b="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FD6AA689-FBCC-4CF7-AFB0-7DB99A188F7C}" type="parTrans" cxnId="{8DEE1CAA-4AAE-46F9-853C-5B2C9CB2FDCE}">
      <dgm:prSet/>
      <dgm:spPr/>
      <dgm:t>
        <a:bodyPr/>
        <a:lstStyle/>
        <a:p>
          <a:endParaRPr lang="fr-FR" b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1C1722E-4254-4DD2-B73F-187B4D794FAE}" type="sibTrans" cxnId="{8DEE1CAA-4AAE-46F9-853C-5B2C9CB2FDCE}">
      <dgm:prSet/>
      <dgm:spPr/>
      <dgm:t>
        <a:bodyPr/>
        <a:lstStyle/>
        <a:p>
          <a:endParaRPr lang="fr-FR" b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192099-63CB-497D-97A7-F4B67449153D}">
      <dgm:prSet phldrT="[Texte]"/>
      <dgm:spPr/>
      <dgm:t>
        <a:bodyPr/>
        <a:lstStyle/>
        <a:p>
          <a:r>
            <a:rPr lang="fr-FR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Procédés innovants</a:t>
          </a:r>
        </a:p>
      </dgm:t>
    </dgm:pt>
    <dgm:pt modelId="{A673060D-AAAD-4098-89E8-DCEE7758F325}" type="parTrans" cxnId="{6C253F5D-AA96-43B7-80AC-AA13E67F8999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A9460B1-FC61-4ED9-BC8C-A420F3584F53}" type="sibTrans" cxnId="{6C253F5D-AA96-43B7-80AC-AA13E67F8999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2282427-235D-4A24-B54D-AD4AA54EC1FA}">
      <dgm:prSet phldrT="[Texte]"/>
      <dgm:spPr/>
      <dgm:t>
        <a:bodyPr/>
        <a:lstStyle/>
        <a:p>
          <a:r>
            <a:rPr lang="fr-FR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Alimentarité des emballages</a:t>
          </a:r>
        </a:p>
      </dgm:t>
    </dgm:pt>
    <dgm:pt modelId="{27F00D6A-AF15-44C3-AF2A-5B19BBFC2968}" type="parTrans" cxnId="{5E046FD5-3C21-466A-A8EA-49898AAEF651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473679E-C022-4EC6-B43C-FC15F286313F}" type="sibTrans" cxnId="{5E046FD5-3C21-466A-A8EA-49898AAEF651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ADC0B5-44BF-4334-B52E-2206585975C9}">
      <dgm:prSet phldrT="[Texte]"/>
      <dgm:spPr/>
      <dgm:t>
        <a:bodyPr/>
        <a:lstStyle/>
        <a:p>
          <a:r>
            <a:rPr lang="fr-FR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Traçabilité </a:t>
          </a:r>
          <a:br>
            <a:rPr lang="fr-FR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et transparence de l’information</a:t>
          </a:r>
        </a:p>
      </dgm:t>
    </dgm:pt>
    <dgm:pt modelId="{8600DED7-797D-4BC8-80B1-631B8FB48BF0}" type="parTrans" cxnId="{89EFD7A0-03C1-40FF-9396-2D6BAF3FCBF3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4EAF103-0235-4771-936A-EFA296EC47BB}" type="sibTrans" cxnId="{89EFD7A0-03C1-40FF-9396-2D6BAF3FCBF3}">
      <dgm:prSet/>
      <dgm:spPr/>
      <dgm:t>
        <a:bodyPr/>
        <a:lstStyle/>
        <a:p>
          <a:endParaRPr lang="fr-FR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828913C-4E51-4279-9667-55163F9637D6}" type="pres">
      <dgm:prSet presAssocID="{B330C6ED-819F-43C2-897A-AE00CFE5964E}" presName="diagram" presStyleCnt="0">
        <dgm:presLayoutVars>
          <dgm:dir/>
          <dgm:resizeHandles val="exact"/>
        </dgm:presLayoutVars>
      </dgm:prSet>
      <dgm:spPr/>
    </dgm:pt>
    <dgm:pt modelId="{CA02985A-C59D-4CF9-B0CE-59782F226E6D}" type="pres">
      <dgm:prSet presAssocID="{2F7E8D84-36D1-4F5C-8F11-B802E32AF549}" presName="node" presStyleLbl="node1" presStyleIdx="0" presStyleCnt="4">
        <dgm:presLayoutVars>
          <dgm:bulletEnabled val="1"/>
        </dgm:presLayoutVars>
      </dgm:prSet>
      <dgm:spPr/>
    </dgm:pt>
    <dgm:pt modelId="{952BE6FA-05BF-4703-AD7D-997B1FC6831F}" type="pres">
      <dgm:prSet presAssocID="{E1C1722E-4254-4DD2-B73F-187B4D794FAE}" presName="sibTrans" presStyleCnt="0"/>
      <dgm:spPr/>
    </dgm:pt>
    <dgm:pt modelId="{7CDFE828-656E-429A-B92C-D9D2A6AF5C46}" type="pres">
      <dgm:prSet presAssocID="{94192099-63CB-497D-97A7-F4B67449153D}" presName="node" presStyleLbl="node1" presStyleIdx="1" presStyleCnt="4">
        <dgm:presLayoutVars>
          <dgm:bulletEnabled val="1"/>
        </dgm:presLayoutVars>
      </dgm:prSet>
      <dgm:spPr/>
    </dgm:pt>
    <dgm:pt modelId="{C9AA3DA6-593E-451E-BC2D-68D8C9B837D2}" type="pres">
      <dgm:prSet presAssocID="{0A9460B1-FC61-4ED9-BC8C-A420F3584F53}" presName="sibTrans" presStyleCnt="0"/>
      <dgm:spPr/>
    </dgm:pt>
    <dgm:pt modelId="{CAB89180-21F5-4746-8D7E-3FE2B8D8035E}" type="pres">
      <dgm:prSet presAssocID="{82282427-235D-4A24-B54D-AD4AA54EC1FA}" presName="node" presStyleLbl="node1" presStyleIdx="2" presStyleCnt="4">
        <dgm:presLayoutVars>
          <dgm:bulletEnabled val="1"/>
        </dgm:presLayoutVars>
      </dgm:prSet>
      <dgm:spPr/>
    </dgm:pt>
    <dgm:pt modelId="{17B7558F-8727-4515-92BF-3054A01A8068}" type="pres">
      <dgm:prSet presAssocID="{6473679E-C022-4EC6-B43C-FC15F286313F}" presName="sibTrans" presStyleCnt="0"/>
      <dgm:spPr/>
    </dgm:pt>
    <dgm:pt modelId="{2CF28D39-E9CA-441A-918F-28214D609BA6}" type="pres">
      <dgm:prSet presAssocID="{94ADC0B5-44BF-4334-B52E-2206585975C9}" presName="node" presStyleLbl="node1" presStyleIdx="3" presStyleCnt="4">
        <dgm:presLayoutVars>
          <dgm:bulletEnabled val="1"/>
        </dgm:presLayoutVars>
      </dgm:prSet>
      <dgm:spPr/>
    </dgm:pt>
  </dgm:ptLst>
  <dgm:cxnLst>
    <dgm:cxn modelId="{3C9D500E-E750-4AE0-A4E9-D6BF17466EE7}" type="presOf" srcId="{94192099-63CB-497D-97A7-F4B67449153D}" destId="{7CDFE828-656E-429A-B92C-D9D2A6AF5C46}" srcOrd="0" destOrd="0" presId="urn:microsoft.com/office/officeart/2005/8/layout/default"/>
    <dgm:cxn modelId="{6C253F5D-AA96-43B7-80AC-AA13E67F8999}" srcId="{B330C6ED-819F-43C2-897A-AE00CFE5964E}" destId="{94192099-63CB-497D-97A7-F4B67449153D}" srcOrd="1" destOrd="0" parTransId="{A673060D-AAAD-4098-89E8-DCEE7758F325}" sibTransId="{0A9460B1-FC61-4ED9-BC8C-A420F3584F53}"/>
    <dgm:cxn modelId="{91BDCD53-43D0-43BC-BF94-C33F5F799F75}" type="presOf" srcId="{2F7E8D84-36D1-4F5C-8F11-B802E32AF549}" destId="{CA02985A-C59D-4CF9-B0CE-59782F226E6D}" srcOrd="0" destOrd="0" presId="urn:microsoft.com/office/officeart/2005/8/layout/default"/>
    <dgm:cxn modelId="{89EFD7A0-03C1-40FF-9396-2D6BAF3FCBF3}" srcId="{B330C6ED-819F-43C2-897A-AE00CFE5964E}" destId="{94ADC0B5-44BF-4334-B52E-2206585975C9}" srcOrd="3" destOrd="0" parTransId="{8600DED7-797D-4BC8-80B1-631B8FB48BF0}" sibTransId="{D4EAF103-0235-4771-936A-EFA296EC47BB}"/>
    <dgm:cxn modelId="{F449BDA4-E44B-4FAD-B6EB-DD9E293B262C}" type="presOf" srcId="{B330C6ED-819F-43C2-897A-AE00CFE5964E}" destId="{8828913C-4E51-4279-9667-55163F9637D6}" srcOrd="0" destOrd="0" presId="urn:microsoft.com/office/officeart/2005/8/layout/default"/>
    <dgm:cxn modelId="{8DEE1CAA-4AAE-46F9-853C-5B2C9CB2FDCE}" srcId="{B330C6ED-819F-43C2-897A-AE00CFE5964E}" destId="{2F7E8D84-36D1-4F5C-8F11-B802E32AF549}" srcOrd="0" destOrd="0" parTransId="{FD6AA689-FBCC-4CF7-AFB0-7DB99A188F7C}" sibTransId="{E1C1722E-4254-4DD2-B73F-187B4D794FAE}"/>
    <dgm:cxn modelId="{5E046FD5-3C21-466A-A8EA-49898AAEF651}" srcId="{B330C6ED-819F-43C2-897A-AE00CFE5964E}" destId="{82282427-235D-4A24-B54D-AD4AA54EC1FA}" srcOrd="2" destOrd="0" parTransId="{27F00D6A-AF15-44C3-AF2A-5B19BBFC2968}" sibTransId="{6473679E-C022-4EC6-B43C-FC15F286313F}"/>
    <dgm:cxn modelId="{D575CDD9-E032-452E-A374-9F348E94A14F}" type="presOf" srcId="{82282427-235D-4A24-B54D-AD4AA54EC1FA}" destId="{CAB89180-21F5-4746-8D7E-3FE2B8D8035E}" srcOrd="0" destOrd="0" presId="urn:microsoft.com/office/officeart/2005/8/layout/default"/>
    <dgm:cxn modelId="{453EA7F7-14FC-482E-9655-E0A33FD500E8}" type="presOf" srcId="{94ADC0B5-44BF-4334-B52E-2206585975C9}" destId="{2CF28D39-E9CA-441A-918F-28214D609BA6}" srcOrd="0" destOrd="0" presId="urn:microsoft.com/office/officeart/2005/8/layout/default"/>
    <dgm:cxn modelId="{95E41D95-EDC1-4ACD-AEB7-E2B960C5A008}" type="presParOf" srcId="{8828913C-4E51-4279-9667-55163F9637D6}" destId="{CA02985A-C59D-4CF9-B0CE-59782F226E6D}" srcOrd="0" destOrd="0" presId="urn:microsoft.com/office/officeart/2005/8/layout/default"/>
    <dgm:cxn modelId="{62ECCF8B-29A7-4173-9873-8DF4240914B1}" type="presParOf" srcId="{8828913C-4E51-4279-9667-55163F9637D6}" destId="{952BE6FA-05BF-4703-AD7D-997B1FC6831F}" srcOrd="1" destOrd="0" presId="urn:microsoft.com/office/officeart/2005/8/layout/default"/>
    <dgm:cxn modelId="{D530854F-E55F-4D46-9631-55CDAFF61FD7}" type="presParOf" srcId="{8828913C-4E51-4279-9667-55163F9637D6}" destId="{7CDFE828-656E-429A-B92C-D9D2A6AF5C46}" srcOrd="2" destOrd="0" presId="urn:microsoft.com/office/officeart/2005/8/layout/default"/>
    <dgm:cxn modelId="{208AFDDC-CE2B-4E04-B89F-6E141AC19D58}" type="presParOf" srcId="{8828913C-4E51-4279-9667-55163F9637D6}" destId="{C9AA3DA6-593E-451E-BC2D-68D8C9B837D2}" srcOrd="3" destOrd="0" presId="urn:microsoft.com/office/officeart/2005/8/layout/default"/>
    <dgm:cxn modelId="{2D1AD7DE-7051-4C5D-B2EB-7B3127F5E40C}" type="presParOf" srcId="{8828913C-4E51-4279-9667-55163F9637D6}" destId="{CAB89180-21F5-4746-8D7E-3FE2B8D8035E}" srcOrd="4" destOrd="0" presId="urn:microsoft.com/office/officeart/2005/8/layout/default"/>
    <dgm:cxn modelId="{C1626792-8588-4AE0-A601-C3420940C784}" type="presParOf" srcId="{8828913C-4E51-4279-9667-55163F9637D6}" destId="{17B7558F-8727-4515-92BF-3054A01A8068}" srcOrd="5" destOrd="0" presId="urn:microsoft.com/office/officeart/2005/8/layout/default"/>
    <dgm:cxn modelId="{A86B6D91-FAAD-4B2F-B925-E4EC3F56DAE0}" type="presParOf" srcId="{8828913C-4E51-4279-9667-55163F9637D6}" destId="{2CF28D39-E9CA-441A-918F-28214D609BA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02985A-C59D-4CF9-B0CE-59782F226E6D}">
      <dsp:nvSpPr>
        <dsp:cNvPr id="0" name=""/>
        <dsp:cNvSpPr/>
      </dsp:nvSpPr>
      <dsp:spPr>
        <a:xfrm>
          <a:off x="1152" y="284982"/>
          <a:ext cx="913932" cy="54835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0" i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Aliments </a:t>
          </a:r>
          <a:br>
            <a:rPr lang="fr-FR" sz="900" b="0" i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sz="900" b="0" i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plus sains, </a:t>
          </a:r>
          <a:br>
            <a:rPr lang="fr-FR" sz="900" b="0" i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sz="900" b="0" i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plus durables</a:t>
          </a:r>
          <a:endParaRPr lang="fr-FR" sz="900" b="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152" y="284982"/>
        <a:ext cx="913932" cy="548359"/>
      </dsp:txXfrm>
    </dsp:sp>
    <dsp:sp modelId="{7CDFE828-656E-429A-B92C-D9D2A6AF5C46}">
      <dsp:nvSpPr>
        <dsp:cNvPr id="0" name=""/>
        <dsp:cNvSpPr/>
      </dsp:nvSpPr>
      <dsp:spPr>
        <a:xfrm>
          <a:off x="1006477" y="284982"/>
          <a:ext cx="913932" cy="54835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Procédés innovants</a:t>
          </a:r>
        </a:p>
      </dsp:txBody>
      <dsp:txXfrm>
        <a:off x="1006477" y="284982"/>
        <a:ext cx="913932" cy="548359"/>
      </dsp:txXfrm>
    </dsp:sp>
    <dsp:sp modelId="{CAB89180-21F5-4746-8D7E-3FE2B8D8035E}">
      <dsp:nvSpPr>
        <dsp:cNvPr id="0" name=""/>
        <dsp:cNvSpPr/>
      </dsp:nvSpPr>
      <dsp:spPr>
        <a:xfrm>
          <a:off x="2011802" y="284982"/>
          <a:ext cx="913932" cy="54835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Alimentarité des emballages</a:t>
          </a:r>
        </a:p>
      </dsp:txBody>
      <dsp:txXfrm>
        <a:off x="2011802" y="284982"/>
        <a:ext cx="913932" cy="548359"/>
      </dsp:txXfrm>
    </dsp:sp>
    <dsp:sp modelId="{2CF28D39-E9CA-441A-918F-28214D609BA6}">
      <dsp:nvSpPr>
        <dsp:cNvPr id="0" name=""/>
        <dsp:cNvSpPr/>
      </dsp:nvSpPr>
      <dsp:spPr>
        <a:xfrm>
          <a:off x="3017127" y="284982"/>
          <a:ext cx="913932" cy="5483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Traçabilité </a:t>
          </a:r>
          <a:br>
            <a:rPr lang="fr-FR" sz="9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</a:br>
          <a:r>
            <a:rPr lang="fr-FR" sz="9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et transparence de l’information</a:t>
          </a:r>
        </a:p>
      </dsp:txBody>
      <dsp:txXfrm>
        <a:off x="3017127" y="284982"/>
        <a:ext cx="913932" cy="548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A8A8A-83AB-432E-BF14-7F71287EB3DD}" type="datetimeFigureOut">
              <a:rPr lang="fr-FR" smtClean="0"/>
              <a:t>25/02/2022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68BC-DDE6-40A8-936B-A621FFA6BA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1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580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09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311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892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510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265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279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1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743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06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14360-E5B7-4DB5-B3C9-0911AE4EF20A}" type="datetimeFigureOut">
              <a:rPr lang="fr-FR" smtClean="0"/>
              <a:pPr/>
              <a:t>25/02/2022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08B77-93F8-4294-AE3B-A485C073A53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2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udrey.guin@inextenso-innovation.fr" TargetMode="External"/><Relationship Id="rId13" Type="http://schemas.openxmlformats.org/officeDocument/2006/relationships/diagramData" Target="../diagrams/data1.xml"/><Relationship Id="rId18" Type="http://schemas.openxmlformats.org/officeDocument/2006/relationships/image" Target="../media/image5.png"/><Relationship Id="rId3" Type="http://schemas.openxmlformats.org/officeDocument/2006/relationships/image" Target="../media/image1.png"/><Relationship Id="rId21" Type="http://schemas.openxmlformats.org/officeDocument/2006/relationships/image" Target="../media/image8.svg"/><Relationship Id="rId7" Type="http://schemas.openxmlformats.org/officeDocument/2006/relationships/hyperlink" Target="mailto:louis-marie.coat@inextenso-innovation.fr" TargetMode="External"/><Relationship Id="rId12" Type="http://schemas.microsoft.com/office/2007/relationships/hdphoto" Target="../media/hdphoto2.wdp"/><Relationship Id="rId1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6" Type="http://schemas.openxmlformats.org/officeDocument/2006/relationships/diagramColors" Target="../diagrams/colors1.xml"/><Relationship Id="rId20" Type="http://schemas.openxmlformats.org/officeDocument/2006/relationships/image" Target="../media/image7.png"/><Relationship Id="rId1" Type="http://schemas.openxmlformats.org/officeDocument/2006/relationships/tags" Target="../tags/tag1.xml"/><Relationship Id="rId6" Type="http://schemas.openxmlformats.org/officeDocument/2006/relationships/hyperlink" Target="https://www.bpifrance.fr/A-la-une/Appels-a-projets-concours/Concours-d-innovation-i-Lab-22e-edition-22543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www.bpifrance.fr/nos-appels-a-projets-concours/appel-a-projets-besoins-alimentaires-de-demain" TargetMode="External"/><Relationship Id="rId15" Type="http://schemas.openxmlformats.org/officeDocument/2006/relationships/diagramQuickStyle" Target="../diagrams/quickStyle1.xml"/><Relationship Id="rId23" Type="http://schemas.openxmlformats.org/officeDocument/2006/relationships/image" Target="../media/image10.svg"/><Relationship Id="rId10" Type="http://schemas.microsoft.com/office/2007/relationships/hdphoto" Target="../media/hdphoto1.wdp"/><Relationship Id="rId19" Type="http://schemas.openxmlformats.org/officeDocument/2006/relationships/image" Target="../media/image6.jpe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diagramLayout" Target="../diagrams/layout1.xml"/><Relationship Id="rId2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A0DF8F3A-A369-4AA8-B59C-14BDCB2FD33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5"/>
          <a:stretch/>
        </p:blipFill>
        <p:spPr>
          <a:xfrm flipH="1">
            <a:off x="908720" y="5275884"/>
            <a:ext cx="5956544" cy="38576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D51D323-0D9A-4A9D-ACE6-A8687931AF1A}"/>
              </a:ext>
            </a:extLst>
          </p:cNvPr>
          <p:cNvSpPr/>
          <p:nvPr/>
        </p:nvSpPr>
        <p:spPr>
          <a:xfrm>
            <a:off x="0" y="963646"/>
            <a:ext cx="6865264" cy="8169863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1EA98E-287C-4F40-86E1-16C0C4115D42}"/>
              </a:ext>
            </a:extLst>
          </p:cNvPr>
          <p:cNvSpPr/>
          <p:nvPr/>
        </p:nvSpPr>
        <p:spPr>
          <a:xfrm>
            <a:off x="-1" y="-2"/>
            <a:ext cx="6865265" cy="6487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AutoShape 16" descr="imap://nlouee%40tech2market%2Efr@imap.1und1.de:993/fetch%3EUID%3E/INBOX%3E10369?part=1.2.3&amp;filename=profil_dev.png"/>
          <p:cNvSpPr>
            <a:spLocks noChangeAspect="1" noChangeArrowheads="1"/>
          </p:cNvSpPr>
          <p:nvPr/>
        </p:nvSpPr>
        <p:spPr bwMode="auto">
          <a:xfrm>
            <a:off x="155575" y="-547688"/>
            <a:ext cx="8810625" cy="11525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163417B4-AFEF-48BA-A7C5-6C299A87CAB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222" y="157610"/>
            <a:ext cx="1308415" cy="333541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3804B8C-B81A-4730-BAA6-4B628CC769DD}"/>
              </a:ext>
            </a:extLst>
          </p:cNvPr>
          <p:cNvSpPr/>
          <p:nvPr/>
        </p:nvSpPr>
        <p:spPr>
          <a:xfrm>
            <a:off x="155575" y="155103"/>
            <a:ext cx="4190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FICHE PRATIQUE ENTREPRISES</a:t>
            </a:r>
            <a:endParaRPr lang="fr-FR" sz="14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8343F5-EE58-48A7-A3D6-47D5F90C026D}"/>
              </a:ext>
            </a:extLst>
          </p:cNvPr>
          <p:cNvSpPr/>
          <p:nvPr/>
        </p:nvSpPr>
        <p:spPr>
          <a:xfrm>
            <a:off x="0" y="683568"/>
            <a:ext cx="6869151" cy="3952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Répondre aux besoins alimentaires de demain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958B095-80EA-4573-9CB2-83D43D4D975C}"/>
              </a:ext>
            </a:extLst>
          </p:cNvPr>
          <p:cNvSpPr/>
          <p:nvPr/>
        </p:nvSpPr>
        <p:spPr>
          <a:xfrm>
            <a:off x="94361" y="1654982"/>
            <a:ext cx="4272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L’appel à projets pour soutenir les solutions agroalimentaires innovantes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DFCCE3F-7778-46AA-BFB9-318B7F77B0CB}"/>
              </a:ext>
            </a:extLst>
          </p:cNvPr>
          <p:cNvSpPr/>
          <p:nvPr/>
        </p:nvSpPr>
        <p:spPr>
          <a:xfrm>
            <a:off x="-11897" y="1702313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8B2489C1-87BA-4D0B-B9BB-28067428B281}"/>
              </a:ext>
            </a:extLst>
          </p:cNvPr>
          <p:cNvGrpSpPr/>
          <p:nvPr/>
        </p:nvGrpSpPr>
        <p:grpSpPr>
          <a:xfrm>
            <a:off x="155575" y="8219618"/>
            <a:ext cx="825200" cy="813829"/>
            <a:chOff x="2653857" y="1168637"/>
            <a:chExt cx="825200" cy="813829"/>
          </a:xfrm>
        </p:grpSpPr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68A84304-DDF7-4D2B-B7C1-47366BAC8762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D08534EF-8664-4CF3-91E1-393439929D45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id="{DC927E27-1BF6-4491-ADF2-60CF62387285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99971FB7-D97E-41DE-A8ED-364B4D035B1A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9" name="Groupe 88">
            <a:extLst>
              <a:ext uri="{FF2B5EF4-FFF2-40B4-BE49-F238E27FC236}">
                <a16:creationId xmlns:a16="http://schemas.microsoft.com/office/drawing/2014/main" id="{5D34E19F-2C60-4F5C-A026-0A75303ED3D6}"/>
              </a:ext>
            </a:extLst>
          </p:cNvPr>
          <p:cNvGrpSpPr/>
          <p:nvPr/>
        </p:nvGrpSpPr>
        <p:grpSpPr>
          <a:xfrm rot="6969106">
            <a:off x="1214200" y="8219389"/>
            <a:ext cx="825200" cy="813829"/>
            <a:chOff x="2653857" y="1168637"/>
            <a:chExt cx="825200" cy="813829"/>
          </a:xfrm>
        </p:grpSpPr>
        <p:sp>
          <p:nvSpPr>
            <p:cNvPr id="90" name="Ellipse 89">
              <a:extLst>
                <a:ext uri="{FF2B5EF4-FFF2-40B4-BE49-F238E27FC236}">
                  <a16:creationId xmlns:a16="http://schemas.microsoft.com/office/drawing/2014/main" id="{FC832F2E-1B5A-4924-B7BF-B62B85E20D8B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91" name="Groupe 90">
              <a:extLst>
                <a:ext uri="{FF2B5EF4-FFF2-40B4-BE49-F238E27FC236}">
                  <a16:creationId xmlns:a16="http://schemas.microsoft.com/office/drawing/2014/main" id="{6A28CBF8-048F-43A1-96F3-01419A92FFDB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92" name="Arc 91">
                <a:extLst>
                  <a:ext uri="{FF2B5EF4-FFF2-40B4-BE49-F238E27FC236}">
                    <a16:creationId xmlns:a16="http://schemas.microsoft.com/office/drawing/2014/main" id="{4DFDDA00-1738-47E8-8797-399811F36E6F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93" name="Arc 92">
                <a:extLst>
                  <a:ext uri="{FF2B5EF4-FFF2-40B4-BE49-F238E27FC236}">
                    <a16:creationId xmlns:a16="http://schemas.microsoft.com/office/drawing/2014/main" id="{AC1E6814-CB49-4AC0-886C-9A33C4DF8609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9B394B48-EDF1-4B28-85C9-A4342B3E72D4}"/>
              </a:ext>
            </a:extLst>
          </p:cNvPr>
          <p:cNvGrpSpPr/>
          <p:nvPr/>
        </p:nvGrpSpPr>
        <p:grpSpPr>
          <a:xfrm rot="13370028">
            <a:off x="2280537" y="8219160"/>
            <a:ext cx="825200" cy="813829"/>
            <a:chOff x="2653857" y="1168637"/>
            <a:chExt cx="825200" cy="813829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EA90DA87-E629-461B-AE4F-DE005AF01B8B}"/>
                </a:ext>
              </a:extLst>
            </p:cNvPr>
            <p:cNvSpPr/>
            <p:nvPr/>
          </p:nvSpPr>
          <p:spPr>
            <a:xfrm>
              <a:off x="2658257" y="1168637"/>
              <a:ext cx="820800" cy="813600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grpSp>
          <p:nvGrpSpPr>
            <p:cNvPr id="96" name="Groupe 95">
              <a:extLst>
                <a:ext uri="{FF2B5EF4-FFF2-40B4-BE49-F238E27FC236}">
                  <a16:creationId xmlns:a16="http://schemas.microsoft.com/office/drawing/2014/main" id="{06974331-3C64-45E1-8FDE-9F5A3AC9973C}"/>
                </a:ext>
              </a:extLst>
            </p:cNvPr>
            <p:cNvGrpSpPr/>
            <p:nvPr/>
          </p:nvGrpSpPr>
          <p:grpSpPr>
            <a:xfrm>
              <a:off x="2653857" y="1168637"/>
              <a:ext cx="822401" cy="813829"/>
              <a:chOff x="5017168" y="1804737"/>
              <a:chExt cx="1191600" cy="1191126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3C30715F-659D-410D-A6B6-6DC0E157B036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16411889"/>
                  <a:gd name="adj2" fmla="val 2242626"/>
                </a:avLst>
              </a:prstGeom>
              <a:noFill/>
              <a:ln w="38100" cap="flat" cmpd="sng" algn="ctr">
                <a:solidFill>
                  <a:srgbClr val="0F4C8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ED971D6A-7B6D-4D2C-8FB0-E7C169ECF912}"/>
                  </a:ext>
                </a:extLst>
              </p:cNvPr>
              <p:cNvSpPr/>
              <p:nvPr/>
            </p:nvSpPr>
            <p:spPr>
              <a:xfrm>
                <a:off x="5017168" y="1804737"/>
                <a:ext cx="1191600" cy="1191126"/>
              </a:xfrm>
              <a:prstGeom prst="arc">
                <a:avLst>
                  <a:gd name="adj1" fmla="val 2578383"/>
                  <a:gd name="adj2" fmla="val 16091086"/>
                </a:avLst>
              </a:prstGeom>
              <a:noFill/>
              <a:ln w="38100" cap="flat" cmpd="sng" algn="ctr">
                <a:solidFill>
                  <a:srgbClr val="658EC6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rgbClr val="0C0C0C"/>
                  </a:solidFill>
                  <a:effectLst/>
                  <a:uLnTx/>
                  <a:uFillTx/>
                  <a:latin typeface="Open Sans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E4978DDD-07EC-4E5E-9D99-D3C611F674D6}"/>
              </a:ext>
            </a:extLst>
          </p:cNvPr>
          <p:cNvSpPr txBox="1"/>
          <p:nvPr/>
        </p:nvSpPr>
        <p:spPr>
          <a:xfrm>
            <a:off x="158889" y="8480579"/>
            <a:ext cx="816493" cy="38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20 </a:t>
            </a:r>
          </a:p>
          <a:p>
            <a:pPr algn="ctr">
              <a:lnSpc>
                <a:spcPts val="800"/>
              </a:lnSpc>
            </a:pPr>
            <a:r>
              <a:rPr lang="fr-FR"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ans</a:t>
            </a:r>
            <a:endParaRPr lang="fr-FR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980DAF04-58B5-4698-AC75-152F844C10CA}"/>
              </a:ext>
            </a:extLst>
          </p:cNvPr>
          <p:cNvSpPr txBox="1"/>
          <p:nvPr/>
        </p:nvSpPr>
        <p:spPr>
          <a:xfrm>
            <a:off x="2309956" y="8538909"/>
            <a:ext cx="816493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360°</a:t>
            </a:r>
            <a:endParaRPr lang="fr-FR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C370C4AE-45FA-453A-83CC-FDDFA8E3CD33}"/>
              </a:ext>
            </a:extLst>
          </p:cNvPr>
          <p:cNvSpPr txBox="1"/>
          <p:nvPr/>
        </p:nvSpPr>
        <p:spPr>
          <a:xfrm>
            <a:off x="155575" y="7591432"/>
            <a:ext cx="33920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Notre expérience du financement au service d’un </a:t>
            </a:r>
            <a:r>
              <a:rPr lang="fr-FR" sz="105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accompagnement global</a:t>
            </a:r>
            <a:r>
              <a:rPr lang="fr-FR" sz="1050" dirty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, du cadrage au dépôt et du coaching à la rédaction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5988007-E509-4589-AA89-0A28B75F3AF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55783" y="2316976"/>
            <a:ext cx="3895756" cy="1918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00"/>
              </a:spcAft>
              <a:buClr>
                <a:schemeClr val="accent1"/>
              </a:buClr>
            </a:pP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Issu de la stratégie d’accélération « systèmes agricoles durables et équipements agricoles contribuant à la transition écologique », l’AAP a pour objectif d’augmenter l’offre de produits alimentaires et ingrédients </a:t>
            </a:r>
            <a:r>
              <a:rPr lang="fr-FR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favorables en matière de santé 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(ex : enfants, vieillissement), </a:t>
            </a:r>
            <a:r>
              <a:rPr lang="fr-FR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nutrition préventive 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(ex : basés sur les connaissances du microbiote), </a:t>
            </a:r>
            <a:r>
              <a:rPr lang="fr-FR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à recette ciblée 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(sans gluten, lactose, etc.) ou simplifiée (clean label, </a:t>
            </a:r>
            <a:r>
              <a:rPr lang="fr-FR" sz="9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etc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ou visant des publics présentant des pathologies ou besoins spécifiques (allergies, obésité, alimentation pour les sportifs…), </a:t>
            </a:r>
            <a:r>
              <a:rPr lang="fr-FR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issus de démarches environnementales supérieures 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(AB, HVE, agroécologie…), </a:t>
            </a:r>
            <a:r>
              <a:rPr lang="fr-FR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issus de circuits courts et bénéficiant d’une traçabilité </a:t>
            </a: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tout au long de la filière.</a:t>
            </a:r>
          </a:p>
          <a:p>
            <a:pPr algn="just">
              <a:spcAft>
                <a:spcPts val="200"/>
              </a:spcAft>
              <a:buClr>
                <a:schemeClr val="accent1"/>
              </a:buClr>
            </a:pP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thématiques d’intervention prioritaire sont les suivantes :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02D862-35BB-4198-B3D9-649E862FD765}"/>
              </a:ext>
            </a:extLst>
          </p:cNvPr>
          <p:cNvSpPr/>
          <p:nvPr/>
        </p:nvSpPr>
        <p:spPr>
          <a:xfrm>
            <a:off x="97064" y="6553550"/>
            <a:ext cx="42493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Zoom sur les dépenses éligibles </a:t>
            </a:r>
            <a:endParaRPr lang="fr-FR" sz="1600" dirty="0">
              <a:solidFill>
                <a:schemeClr val="accent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0B29696-6FBB-4E14-AA31-72899FE0D672}"/>
              </a:ext>
            </a:extLst>
          </p:cNvPr>
          <p:cNvSpPr/>
          <p:nvPr/>
        </p:nvSpPr>
        <p:spPr>
          <a:xfrm>
            <a:off x="-9194" y="6583940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BE1F81-6E5A-48A7-B57C-B618E2EB55DF}"/>
              </a:ext>
            </a:extLst>
          </p:cNvPr>
          <p:cNvSpPr/>
          <p:nvPr/>
        </p:nvSpPr>
        <p:spPr>
          <a:xfrm>
            <a:off x="155575" y="6872481"/>
            <a:ext cx="333609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900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Personnel, frais connexes, coûts de sous-traitance (</a:t>
            </a:r>
            <a:r>
              <a:rPr lang="fr-FR" sz="900" i="1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30% max des coûts totaux</a:t>
            </a:r>
            <a:r>
              <a:rPr lang="fr-FR" sz="900" kern="0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), contribution aux amortissements, frais de missions, autres coûts (achats, consommables…).</a:t>
            </a:r>
            <a:endParaRPr lang="fr-FR" sz="9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F91978B-C5B2-47E7-9170-B6D94F37E411}"/>
              </a:ext>
            </a:extLst>
          </p:cNvPr>
          <p:cNvSpPr/>
          <p:nvPr/>
        </p:nvSpPr>
        <p:spPr>
          <a:xfrm>
            <a:off x="-8008" y="5226821"/>
            <a:ext cx="45719" cy="2742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8DC1D1-102A-4F18-B5EB-0FE9BDE1FEE5}"/>
              </a:ext>
            </a:extLst>
          </p:cNvPr>
          <p:cNvSpPr/>
          <p:nvPr/>
        </p:nvSpPr>
        <p:spPr>
          <a:xfrm>
            <a:off x="156761" y="5515362"/>
            <a:ext cx="333609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9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L’intervention publique s’effectue dans le respect de la réglementation de l’Union </a:t>
            </a:r>
            <a:r>
              <a:rPr lang="fr-FR" sz="9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fr-FR" sz="9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uropéenne applicable en matière d'aides d'État.</a:t>
            </a:r>
          </a:p>
          <a:p>
            <a:pPr algn="just"/>
            <a:r>
              <a:rPr lang="fr-FR" sz="9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L’aide apportée sera constituée </a:t>
            </a:r>
            <a:r>
              <a:rPr lang="fr-FR" sz="9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d’une part de subvention et d’une part remboursable.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A4308D47-E11B-46F8-9943-31AA5607F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10057"/>
              </p:ext>
            </p:extLst>
          </p:nvPr>
        </p:nvGraphicFramePr>
        <p:xfrm>
          <a:off x="3717032" y="5292080"/>
          <a:ext cx="3027446" cy="1277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918">
                  <a:extLst>
                    <a:ext uri="{9D8B030D-6E8A-4147-A177-3AD203B41FA5}">
                      <a16:colId xmlns:a16="http://schemas.microsoft.com/office/drawing/2014/main" val="3715538600"/>
                    </a:ext>
                  </a:extLst>
                </a:gridCol>
                <a:gridCol w="685439">
                  <a:extLst>
                    <a:ext uri="{9D8B030D-6E8A-4147-A177-3AD203B41FA5}">
                      <a16:colId xmlns:a16="http://schemas.microsoft.com/office/drawing/2014/main" val="1559903449"/>
                    </a:ext>
                  </a:extLst>
                </a:gridCol>
                <a:gridCol w="761599">
                  <a:extLst>
                    <a:ext uri="{9D8B030D-6E8A-4147-A177-3AD203B41FA5}">
                      <a16:colId xmlns:a16="http://schemas.microsoft.com/office/drawing/2014/main" val="2888997192"/>
                    </a:ext>
                  </a:extLst>
                </a:gridCol>
                <a:gridCol w="666490">
                  <a:extLst>
                    <a:ext uri="{9D8B030D-6E8A-4147-A177-3AD203B41FA5}">
                      <a16:colId xmlns:a16="http://schemas.microsoft.com/office/drawing/2014/main" val="537625875"/>
                    </a:ext>
                  </a:extLst>
                </a:gridCol>
              </a:tblGrid>
              <a:tr h="222579">
                <a:tc>
                  <a:txBody>
                    <a:bodyPr/>
                    <a:lstStyle/>
                    <a:p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</a:txBody>
                  <a:tcPr marL="54883" marR="54883" marT="27441" marB="2744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Petite entreprise (PE)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Entreprise moyenne (ME)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Grande entreprise (GE &amp; ETI)</a:t>
                      </a:r>
                    </a:p>
                  </a:txBody>
                  <a:tcPr marL="54883" marR="54883" marT="27441" marB="27441"/>
                </a:tc>
                <a:extLst>
                  <a:ext uri="{0D108BD9-81ED-4DB2-BD59-A6C34878D82A}">
                    <a16:rowId xmlns:a16="http://schemas.microsoft.com/office/drawing/2014/main" val="3773025040"/>
                  </a:ext>
                </a:extLst>
              </a:tr>
              <a:tr h="222579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Recherche Industrielle</a:t>
                      </a:r>
                    </a:p>
                    <a:p>
                      <a:r>
                        <a:rPr lang="fr-FR" sz="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Dans le cadre d’une collaboration effective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70%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700" kern="1200" dirty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80%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60%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700" kern="1200" dirty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75%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50%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700" kern="1200" dirty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65%</a:t>
                      </a:r>
                    </a:p>
                  </a:txBody>
                  <a:tcPr marL="54883" marR="54883" marT="27441" marB="27441"/>
                </a:tc>
                <a:extLst>
                  <a:ext uri="{0D108BD9-81ED-4DB2-BD59-A6C34878D82A}">
                    <a16:rowId xmlns:a16="http://schemas.microsoft.com/office/drawing/2014/main" val="3145008937"/>
                  </a:ext>
                </a:extLst>
              </a:tr>
              <a:tr h="222579">
                <a:tc>
                  <a:txBody>
                    <a:bodyPr/>
                    <a:lstStyle/>
                    <a:p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Développement expérimental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C0C0C"/>
                          </a:solidFill>
                          <a:effectLst/>
                          <a:uLnTx/>
                          <a:uFillTx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Dans le cadre d’une collaboration effective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45%</a:t>
                      </a:r>
                    </a:p>
                    <a:p>
                      <a:pPr algn="ctr"/>
                      <a:r>
                        <a:rPr lang="fr-FR" sz="70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60%</a:t>
                      </a: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35%</a:t>
                      </a:r>
                    </a:p>
                    <a:p>
                      <a:pPr algn="ctr"/>
                      <a:r>
                        <a:rPr lang="fr-FR" sz="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50%</a:t>
                      </a:r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</a:txBody>
                  <a:tcPr marL="54883" marR="54883" marT="27441" marB="27441"/>
                </a:tc>
                <a:tc>
                  <a:txBody>
                    <a:bodyPr/>
                    <a:lstStyle/>
                    <a:p>
                      <a:pPr algn="ctr"/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  <a:p>
                      <a:pPr algn="ctr"/>
                      <a:r>
                        <a:rPr lang="fr-FR" sz="700" dirty="0">
                          <a:latin typeface="Open Sans Extrabold" panose="020B0906030804020204" pitchFamily="34" charset="0"/>
                          <a:ea typeface="Open Sans Extrabold" panose="020B0906030804020204" pitchFamily="34" charset="0"/>
                          <a:cs typeface="Open Sans Extrabold" panose="020B0906030804020204" pitchFamily="34" charset="0"/>
                        </a:rPr>
                        <a:t>25%</a:t>
                      </a:r>
                    </a:p>
                    <a:p>
                      <a:pPr algn="ctr"/>
                      <a:r>
                        <a:rPr lang="fr-FR" sz="7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40%</a:t>
                      </a:r>
                      <a:endParaRPr lang="fr-FR" sz="700" dirty="0"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endParaRPr>
                    </a:p>
                  </a:txBody>
                  <a:tcPr marL="54883" marR="54883" marT="27441" marB="27441"/>
                </a:tc>
                <a:extLst>
                  <a:ext uri="{0D108BD9-81ED-4DB2-BD59-A6C34878D82A}">
                    <a16:rowId xmlns:a16="http://schemas.microsoft.com/office/drawing/2014/main" val="2238577117"/>
                  </a:ext>
                </a:extLst>
              </a:tr>
            </a:tbl>
          </a:graphicData>
        </a:graphic>
      </p:graphicFrame>
      <p:sp>
        <p:nvSpPr>
          <p:cNvPr id="54" name="Rectangle 53">
            <a:extLst>
              <a:ext uri="{FF2B5EF4-FFF2-40B4-BE49-F238E27FC236}">
                <a16:creationId xmlns:a16="http://schemas.microsoft.com/office/drawing/2014/main" id="{BE7F8BDC-DDB8-451B-AE34-BBFB04F424B5}"/>
              </a:ext>
            </a:extLst>
          </p:cNvPr>
          <p:cNvSpPr/>
          <p:nvPr/>
        </p:nvSpPr>
        <p:spPr>
          <a:xfrm>
            <a:off x="4327906" y="1721105"/>
            <a:ext cx="2531171" cy="349896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A2C68524-5068-458A-8293-617333988A08}"/>
              </a:ext>
            </a:extLst>
          </p:cNvPr>
          <p:cNvSpPr txBox="1"/>
          <p:nvPr/>
        </p:nvSpPr>
        <p:spPr>
          <a:xfrm>
            <a:off x="4371577" y="1838374"/>
            <a:ext cx="2578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L’appel à projets en bref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81F4482-C00D-4429-A93E-00238C29A66C}"/>
              </a:ext>
            </a:extLst>
          </p:cNvPr>
          <p:cNvSpPr/>
          <p:nvPr/>
        </p:nvSpPr>
        <p:spPr>
          <a:xfrm>
            <a:off x="4321567" y="1848683"/>
            <a:ext cx="45719" cy="27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0F4E523-9C19-422B-8DE5-1DD4374520C4}"/>
              </a:ext>
            </a:extLst>
          </p:cNvPr>
          <p:cNvSpPr/>
          <p:nvPr/>
        </p:nvSpPr>
        <p:spPr>
          <a:xfrm>
            <a:off x="4310271" y="2204012"/>
            <a:ext cx="2529205" cy="299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Type de financement :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subvention (60 à 75%) et avance récupérable</a:t>
            </a:r>
            <a:endParaRPr lang="fr-FR" sz="9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Taux d’aide </a:t>
            </a:r>
            <a:r>
              <a:rPr lang="fr-FR" sz="8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variable (voir tableau)</a:t>
            </a:r>
            <a:endParaRPr lang="fr-FR" sz="9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Budget :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Minimum 500 k€ (projet individuel) et 2 M€ (projet collaboratif)</a:t>
            </a:r>
            <a:endParaRPr lang="fr-FR" sz="8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endParaRPr lang="fr-FR" sz="6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Quels projets ? </a:t>
            </a:r>
          </a:p>
          <a:p>
            <a:pPr>
              <a:spcAft>
                <a:spcPts val="400"/>
              </a:spcAft>
            </a:pPr>
            <a:r>
              <a:rPr lang="fr-FR" sz="7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Projets de RDI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fr-FR" sz="7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TRL de départ : 3 à 6 </a:t>
            </a:r>
          </a:p>
          <a:p>
            <a:pPr marL="171450" indent="-1714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fr-FR" sz="7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TRL de fin : 7 à 9</a:t>
            </a:r>
          </a:p>
          <a:p>
            <a:pPr>
              <a:spcAft>
                <a:spcPts val="400"/>
              </a:spcAft>
            </a:pPr>
            <a:r>
              <a:rPr lang="fr-FR" sz="6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Entreprise seule ou en consortium (6 max) avec un coordinateur désigné</a:t>
            </a:r>
          </a:p>
          <a:p>
            <a:pPr>
              <a:spcAft>
                <a:spcPts val="400"/>
              </a:spcAft>
            </a:pPr>
            <a:endParaRPr lang="fr-FR" sz="6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Durée :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36 à 60 mois</a:t>
            </a:r>
            <a:endParaRPr lang="fr-FR" sz="8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endParaRPr lang="fr-FR" sz="600" b="1" dirty="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Dates limites de dépôt</a:t>
            </a:r>
            <a:r>
              <a:rPr lang="fr-FR" sz="9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fr-FR" sz="90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fr-FR" sz="80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09/03/2022,  8/06/2022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(midi)</a:t>
            </a:r>
            <a:endParaRPr lang="fr-FR" sz="8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endParaRPr lang="fr-FR" sz="600" b="1" dirty="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spcAft>
                <a:spcPts val="400"/>
              </a:spcAft>
            </a:pP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Livrable </a:t>
            </a:r>
            <a:r>
              <a:rPr lang="fr-FR" sz="8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r>
              <a:rPr lang="fr-FR" sz="900" b="1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fr-FR" sz="800" dirty="0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dossier de candidature type Bpifrance</a:t>
            </a:r>
            <a:endParaRPr lang="fr-FR" sz="80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DD28E66-01FC-4370-BD73-5E6D58F809BA}"/>
              </a:ext>
            </a:extLst>
          </p:cNvPr>
          <p:cNvSpPr/>
          <p:nvPr/>
        </p:nvSpPr>
        <p:spPr>
          <a:xfrm>
            <a:off x="4331598" y="6845263"/>
            <a:ext cx="2533666" cy="150454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4461B5DD-814F-4E22-A4A5-DCAB4EC47727}"/>
              </a:ext>
            </a:extLst>
          </p:cNvPr>
          <p:cNvSpPr txBox="1"/>
          <p:nvPr/>
        </p:nvSpPr>
        <p:spPr>
          <a:xfrm>
            <a:off x="4359600" y="6973938"/>
            <a:ext cx="2413436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Informations pratiques</a:t>
            </a:r>
            <a:endParaRPr lang="fr-FR" sz="105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600"/>
              </a:spcAft>
            </a:pPr>
            <a: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Consulter l’appel à projets</a:t>
            </a:r>
            <a:endParaRPr lang="fr-FR" sz="105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>
              <a:spcAft>
                <a:spcPts val="600"/>
              </a:spcAft>
            </a:pPr>
            <a:endParaRPr lang="fr-FR" sz="105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  <a:hlinkClick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spcAft>
                <a:spcPts val="600"/>
              </a:spcAft>
            </a:pPr>
            <a:r>
              <a:rPr lang="fr-FR" sz="1050" dirty="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Nous contacter </a:t>
            </a:r>
          </a:p>
          <a:p>
            <a:r>
              <a:rPr lang="fr-FR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louis-marie.coat@inextenso-innovatio</a:t>
            </a:r>
            <a:r>
              <a:rPr lang="fr-FR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n.fr</a:t>
            </a:r>
            <a:endParaRPr lang="fr-FR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r-FR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audrey.guin@inextenso-innovation.fr</a:t>
            </a:r>
            <a:r>
              <a:rPr lang="fr-FR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800" dirty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AB85F1A-E63C-4095-B760-D95FDD6A3713}"/>
              </a:ext>
            </a:extLst>
          </p:cNvPr>
          <p:cNvSpPr/>
          <p:nvPr/>
        </p:nvSpPr>
        <p:spPr>
          <a:xfrm>
            <a:off x="4319411" y="6974157"/>
            <a:ext cx="45719" cy="274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67" name="Picture 2" descr="Icône Ordinateur, la souris, le curseur Gratuit de Outicons">
            <a:extLst>
              <a:ext uri="{FF2B5EF4-FFF2-40B4-BE49-F238E27FC236}">
                <a16:creationId xmlns:a16="http://schemas.microsoft.com/office/drawing/2014/main" id="{93175CE0-2228-4635-8E14-4449F42A3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87" y="7340007"/>
            <a:ext cx="242444" cy="24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Icone Email Simple Noire PNG transparents - StickPNG">
            <a:extLst>
              <a:ext uri="{FF2B5EF4-FFF2-40B4-BE49-F238E27FC236}">
                <a16:creationId xmlns:a16="http://schemas.microsoft.com/office/drawing/2014/main" id="{9BB932B0-1BAA-4E12-9922-32903719B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227" y="7638637"/>
            <a:ext cx="348523" cy="34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ZoneTexte 98">
            <a:extLst>
              <a:ext uri="{FF2B5EF4-FFF2-40B4-BE49-F238E27FC236}">
                <a16:creationId xmlns:a16="http://schemas.microsoft.com/office/drawing/2014/main" id="{38E6E67C-BAFE-4283-9F47-422D89664C29}"/>
              </a:ext>
            </a:extLst>
          </p:cNvPr>
          <p:cNvSpPr txBox="1"/>
          <p:nvPr/>
        </p:nvSpPr>
        <p:spPr>
          <a:xfrm>
            <a:off x="1196752" y="8491363"/>
            <a:ext cx="881203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00"/>
              </a:lnSpc>
            </a:pPr>
            <a:r>
              <a:rPr lang="fr-FR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+1000 </a:t>
            </a:r>
          </a:p>
          <a:p>
            <a:pPr algn="ctr">
              <a:lnSpc>
                <a:spcPts val="800"/>
              </a:lnSpc>
            </a:pPr>
            <a:r>
              <a:rPr lang="fr-FR" sz="9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projets</a:t>
            </a:r>
            <a:endParaRPr lang="fr-FR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302C19EB-8D40-46BF-8058-A7836503D3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7371496"/>
              </p:ext>
            </p:extLst>
          </p:nvPr>
        </p:nvGraphicFramePr>
        <p:xfrm>
          <a:off x="119327" y="4035020"/>
          <a:ext cx="3932212" cy="1118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8" name="Groupe 17">
            <a:extLst>
              <a:ext uri="{FF2B5EF4-FFF2-40B4-BE49-F238E27FC236}">
                <a16:creationId xmlns:a16="http://schemas.microsoft.com/office/drawing/2014/main" id="{78256F5E-F46B-43DF-9F3D-1975BD461E68}"/>
              </a:ext>
            </a:extLst>
          </p:cNvPr>
          <p:cNvGrpSpPr/>
          <p:nvPr/>
        </p:nvGrpSpPr>
        <p:grpSpPr>
          <a:xfrm>
            <a:off x="1242617" y="1122467"/>
            <a:ext cx="4372766" cy="452299"/>
            <a:chOff x="1276017" y="1122467"/>
            <a:chExt cx="4372766" cy="452299"/>
          </a:xfrm>
        </p:grpSpPr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AFCEFED5-42F9-4E68-8EB0-589DA21D2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2137" y="1122467"/>
              <a:ext cx="913738" cy="452299"/>
            </a:xfrm>
            <a:prstGeom prst="rect">
              <a:avLst/>
            </a:prstGeom>
          </p:spPr>
        </p:pic>
        <p:pic>
          <p:nvPicPr>
            <p:cNvPr id="62" name="Image 61">
              <a:extLst>
                <a:ext uri="{FF2B5EF4-FFF2-40B4-BE49-F238E27FC236}">
                  <a16:creationId xmlns:a16="http://schemas.microsoft.com/office/drawing/2014/main" id="{E5843556-47C1-4EDC-BCBD-C73A778A40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423" t="17631" r="12621" b="17784"/>
            <a:stretch/>
          </p:blipFill>
          <p:spPr>
            <a:xfrm>
              <a:off x="4828976" y="1165396"/>
              <a:ext cx="819807" cy="366441"/>
            </a:xfrm>
            <a:prstGeom prst="rect">
              <a:avLst/>
            </a:prstGeom>
          </p:spPr>
        </p:pic>
        <p:pic>
          <p:nvPicPr>
            <p:cNvPr id="6" name="Graphique 5">
              <a:extLst>
                <a:ext uri="{FF2B5EF4-FFF2-40B4-BE49-F238E27FC236}">
                  <a16:creationId xmlns:a16="http://schemas.microsoft.com/office/drawing/2014/main" id="{811147F5-48AA-4776-BACD-BF56741DC9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rcRect r="48082"/>
            <a:stretch/>
          </p:blipFill>
          <p:spPr>
            <a:xfrm>
              <a:off x="3587026" y="1229554"/>
              <a:ext cx="830798" cy="238125"/>
            </a:xfrm>
            <a:prstGeom prst="rect">
              <a:avLst/>
            </a:prstGeom>
          </p:spPr>
        </p:pic>
        <p:pic>
          <p:nvPicPr>
            <p:cNvPr id="17" name="Graphique 16">
              <a:extLst>
                <a:ext uri="{FF2B5EF4-FFF2-40B4-BE49-F238E27FC236}">
                  <a16:creationId xmlns:a16="http://schemas.microsoft.com/office/drawing/2014/main" id="{3FBBEAD9-AA39-4B5E-A67D-DF00EF19F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276017" y="1179266"/>
              <a:ext cx="574969" cy="338701"/>
            </a:xfrm>
            <a:prstGeom prst="rect">
              <a:avLst/>
            </a:prstGeom>
          </p:spPr>
        </p:pic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C3A6BDB2-C3EC-45B3-BCB4-D60B515D95AA}"/>
              </a:ext>
            </a:extLst>
          </p:cNvPr>
          <p:cNvSpPr/>
          <p:nvPr/>
        </p:nvSpPr>
        <p:spPr>
          <a:xfrm>
            <a:off x="98250" y="5196431"/>
            <a:ext cx="42493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accent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Type d’aide et modalités de soutien</a:t>
            </a:r>
          </a:p>
        </p:txBody>
      </p:sp>
    </p:spTree>
    <p:extLst>
      <p:ext uri="{BB962C8B-B14F-4D97-AF65-F5344CB8AC3E}">
        <p14:creationId xmlns:p14="http://schemas.microsoft.com/office/powerpoint/2010/main" val="25186384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CHARTE IEIC 2021">
      <a:dk1>
        <a:srgbClr val="0C0C0C"/>
      </a:dk1>
      <a:lt1>
        <a:srgbClr val="FFFFFF"/>
      </a:lt1>
      <a:dk2>
        <a:srgbClr val="000000"/>
      </a:dk2>
      <a:lt2>
        <a:srgbClr val="FFFFFF"/>
      </a:lt2>
      <a:accent1>
        <a:srgbClr val="0F4C82"/>
      </a:accent1>
      <a:accent2>
        <a:srgbClr val="658EC6"/>
      </a:accent2>
      <a:accent3>
        <a:srgbClr val="B5C7D3"/>
      </a:accent3>
      <a:accent4>
        <a:srgbClr val="53565A"/>
      </a:accent4>
      <a:accent5>
        <a:srgbClr val="84898C"/>
      </a:accent5>
      <a:accent6>
        <a:srgbClr val="072541"/>
      </a:accent6>
      <a:hlink>
        <a:srgbClr val="0F4C82"/>
      </a:hlink>
      <a:folHlink>
        <a:srgbClr val="658E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0BF7F3A265274DB7ABC6ABABFE369D" ma:contentTypeVersion="13" ma:contentTypeDescription="Crée un document." ma:contentTypeScope="" ma:versionID="9bb1641e2f58271a29e959213a4edff8">
  <xsd:schema xmlns:xsd="http://www.w3.org/2001/XMLSchema" xmlns:xs="http://www.w3.org/2001/XMLSchema" xmlns:p="http://schemas.microsoft.com/office/2006/metadata/properties" xmlns:ns2="973c7504-749d-4dce-aa17-931652f7594b" xmlns:ns3="e057e2c1-ee65-4508-b46c-cee6cfd9b9ad" targetNamespace="http://schemas.microsoft.com/office/2006/metadata/properties" ma:root="true" ma:fieldsID="3a82c36860c5c6dfe42004b997c3ab2e" ns2:_="" ns3:_="">
    <xsd:import namespace="973c7504-749d-4dce-aa17-931652f7594b"/>
    <xsd:import namespace="e057e2c1-ee65-4508-b46c-cee6cfd9b9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c7504-749d-4dce-aa17-931652f75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e2c1-ee65-4508-b46c-cee6cfd9b9a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B8BB3D-216A-4E6C-8EEA-C1A07C094D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3c7504-749d-4dce-aa17-931652f7594b"/>
    <ds:schemaRef ds:uri="e057e2c1-ee65-4508-b46c-cee6cfd9b9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B2DCE4-FB5E-4739-9712-BE75922E6939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973c7504-749d-4dce-aa17-931652f7594b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e057e2c1-ee65-4508-b46c-cee6cfd9b9ad"/>
  </ds:schemaRefs>
</ds:datastoreItem>
</file>

<file path=customXml/itemProps3.xml><?xml version="1.0" encoding="utf-8"?>
<ds:datastoreItem xmlns:ds="http://schemas.openxmlformats.org/officeDocument/2006/customXml" ds:itemID="{E161273B-E581-47AB-A12B-F60685FA1B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9040</TotalTime>
  <Words>445</Words>
  <Application>Microsoft Office PowerPoint</Application>
  <PresentationFormat>Affichage à l'écran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Open Sans</vt:lpstr>
      <vt:lpstr>Open Sans Extrabold</vt:lpstr>
      <vt:lpstr>Open Sans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Floc'h</dc:creator>
  <cp:lastModifiedBy>Clotilde</cp:lastModifiedBy>
  <cp:revision>574</cp:revision>
  <cp:lastPrinted>2020-09-02T14:51:16Z</cp:lastPrinted>
  <dcterms:created xsi:type="dcterms:W3CDTF">2017-05-30T06:22:03Z</dcterms:created>
  <dcterms:modified xsi:type="dcterms:W3CDTF">2022-02-25T09:07:42Z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e73a7843-f275-4457-a716-775cfdeef71b</vt:lpwstr>
  </property>
  <property fmtid="{D5CDD505-2E9C-101B-9397-08002B2CF9AE}" pid="3" name="ContentTypeId">
    <vt:lpwstr>0x010100FC0BF7F3A265274DB7ABC6ABABFE369D</vt:lpwstr>
  </property>
</Properties>
</file>